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4433F-B80B-48EE-8EB4-CD191CFC75DB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D4C99-946C-4C1E-9017-22C56D859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2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This is the process we will be using in the indicator 13 trainings</a:t>
            </a:r>
            <a:endParaRPr lang="en-US" smtClean="0">
              <a:latin typeface="Arial" pitchFamily="34" charset="0"/>
            </a:endParaRPr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5192" indent="-27892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15681" indent="-22313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61954" indent="-22313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08227" indent="-22313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54499" indent="-2231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00771" indent="-2231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47044" indent="-2231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793316" indent="-2231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2EF66CB-80CF-4F45-A513-7ADC2C8ADB22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ShapeType="1"/>
          </p:cNvSpPr>
          <p:nvPr userDrawn="1"/>
        </p:nvSpPr>
        <p:spPr bwMode="auto">
          <a:xfrm>
            <a:off x="0" y="6019800"/>
            <a:ext cx="923925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" name="Picture 9" descr="PDE- Cap Logo-Fina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5562600"/>
            <a:ext cx="860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1828800" y="6477000"/>
            <a:ext cx="548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FFFFFF"/>
                </a:solidFill>
                <a:latin typeface="Corbel" pitchFamily="34" charset="0"/>
              </a:rPr>
              <a:t>Pennsylvania Training and Technical Assistance Network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28600"/>
            <a:ext cx="8763000" cy="9906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Name (Gill Sans MT 44 pt.)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819400"/>
            <a:ext cx="4572000" cy="23622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br>
              <a:rPr lang="en-US"/>
            </a:br>
            <a:r>
              <a:rPr lang="en-US"/>
              <a:t>Location</a:t>
            </a:r>
            <a:br>
              <a:rPr lang="en-US"/>
            </a:br>
            <a:r>
              <a:rPr lang="en-US"/>
              <a:t>Presenter’s Name</a:t>
            </a:r>
            <a:br>
              <a:rPr lang="en-US"/>
            </a:br>
            <a:r>
              <a:rPr lang="en-US"/>
              <a:t>(Gill Sans MT 24 pt.)</a:t>
            </a:r>
          </a:p>
        </p:txBody>
      </p:sp>
    </p:spTree>
    <p:extLst>
      <p:ext uri="{BB962C8B-B14F-4D97-AF65-F5344CB8AC3E}">
        <p14:creationId xmlns:p14="http://schemas.microsoft.com/office/powerpoint/2010/main" val="106681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65A59-3449-45E0-95C3-711264DCD8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962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08565-70AF-4951-A7EC-6B4404B875F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213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AEE83-1209-4CB3-AF69-478A98EDD7A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10/17/2012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245225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D9F98-B9D0-432E-AAAC-586A9C43FB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1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77200" y="617220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BF2E1-FDDE-45EF-9372-45931D7F921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3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18066-9C10-4F4E-9A9B-9BFF831989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16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948D-2F2A-4205-A1E6-E6D76E4A75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2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53400" y="6245225"/>
            <a:ext cx="533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D55AD-2CFA-4BF3-A907-7092BC88481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46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78200-C78D-48A1-BE1E-2D0A9B4213C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81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458200" y="63817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C2431-01F9-4E3B-AE43-451E13A5F0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731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2B209-F702-41C6-A64A-6765161FA8E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843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FC420-F943-48FE-82A8-EBA38FF468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0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(Gill Sans MT 40 pt.)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245225"/>
            <a:ext cx="381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B62614-849C-4618-993B-4959DE77FB2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990600"/>
            <a:ext cx="9144000" cy="152400"/>
          </a:xfrm>
          <a:prstGeom prst="rect">
            <a:avLst/>
          </a:prstGeom>
          <a:gradFill rotWithShape="1">
            <a:gsLst>
              <a:gs pos="0">
                <a:srgbClr val="003399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928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ROADMAP FINAL - WOR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45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Steciw, Mark</dc:creator>
  <cp:lastModifiedBy>Steciw, Mark</cp:lastModifiedBy>
  <cp:revision>1</cp:revision>
  <dcterms:created xsi:type="dcterms:W3CDTF">2012-10-17T17:42:33Z</dcterms:created>
  <dcterms:modified xsi:type="dcterms:W3CDTF">2012-10-17T17:43:14Z</dcterms:modified>
</cp:coreProperties>
</file>